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  <p:sldId id="265" r:id="rId5"/>
    <p:sldId id="266" r:id="rId6"/>
    <p:sldId id="267" r:id="rId7"/>
    <p:sldId id="268" r:id="rId8"/>
  </p:sldIdLst>
  <p:sldSz cx="9144000" cy="5143500" type="screen16x9"/>
  <p:notesSz cx="9144000" cy="51435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B8D483-6E06-4B18-BD05-BCB31EDE5975}" v="18" dt="2023-08-31T13:13:10.462"/>
    <p1510:client id="{9060601F-D4C3-5747-A4CC-7039A681110D}" v="11" dt="2023-08-31T07:44:38.782"/>
    <p1510:client id="{D5C92304-25AC-6B47-A2D7-95872D95538F}" v="16" dt="2023-08-30T15:28:56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55"/>
    <p:restoredTop sz="94694"/>
  </p:normalViewPr>
  <p:slideViewPr>
    <p:cSldViewPr>
      <p:cViewPr varScale="1">
        <p:scale>
          <a:sx n="142" d="100"/>
          <a:sy n="142" d="100"/>
        </p:scale>
        <p:origin x="1059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R - Šarudy Róbert" userId="33445b4a-fa2d-4c4e-871a-b9038dd11fad" providerId="ADAL" clId="{71B8D483-6E06-4B18-BD05-BCB31EDE5975}"/>
    <pc:docChg chg="custSel delSld modSld">
      <pc:chgData name="ESR - Šarudy Róbert" userId="33445b4a-fa2d-4c4e-871a-b9038dd11fad" providerId="ADAL" clId="{71B8D483-6E06-4B18-BD05-BCB31EDE5975}" dt="2023-08-31T13:13:10.462" v="48"/>
      <pc:docMkLst>
        <pc:docMk/>
      </pc:docMkLst>
      <pc:sldChg chg="modSp">
        <pc:chgData name="ESR - Šarudy Róbert" userId="33445b4a-fa2d-4c4e-871a-b9038dd11fad" providerId="ADAL" clId="{71B8D483-6E06-4B18-BD05-BCB31EDE5975}" dt="2023-08-31T13:11:06.986" v="33" actId="14826"/>
        <pc:sldMkLst>
          <pc:docMk/>
          <pc:sldMk cId="0" sldId="256"/>
        </pc:sldMkLst>
        <pc:picChg chg="mod">
          <ac:chgData name="ESR - Šarudy Róbert" userId="33445b4a-fa2d-4c4e-871a-b9038dd11fad" providerId="ADAL" clId="{71B8D483-6E06-4B18-BD05-BCB31EDE5975}" dt="2023-08-31T13:11:06.986" v="33" actId="14826"/>
          <ac:picMkLst>
            <pc:docMk/>
            <pc:sldMk cId="0" sldId="256"/>
            <ac:picMk id="3" creationId="{E54AB429-263C-7D50-AAB0-10B9DC84CB89}"/>
          </ac:picMkLst>
        </pc:picChg>
      </pc:sldChg>
      <pc:sldChg chg="modSp">
        <pc:chgData name="ESR - Šarudy Róbert" userId="33445b4a-fa2d-4c4e-871a-b9038dd11fad" providerId="ADAL" clId="{71B8D483-6E06-4B18-BD05-BCB31EDE5975}" dt="2023-08-31T13:11:15.208" v="34" actId="14826"/>
        <pc:sldMkLst>
          <pc:docMk/>
          <pc:sldMk cId="0" sldId="257"/>
        </pc:sldMkLst>
        <pc:picChg chg="mod">
          <ac:chgData name="ESR - Šarudy Róbert" userId="33445b4a-fa2d-4c4e-871a-b9038dd11fad" providerId="ADAL" clId="{71B8D483-6E06-4B18-BD05-BCB31EDE5975}" dt="2023-08-31T13:11:15.208" v="34" actId="14826"/>
          <ac:picMkLst>
            <pc:docMk/>
            <pc:sldMk cId="0" sldId="257"/>
            <ac:picMk id="3" creationId="{4E1B04CF-E65A-F838-88F5-10CA4DAB5E4A}"/>
          </ac:picMkLst>
        </pc:picChg>
      </pc:sldChg>
      <pc:sldChg chg="modSp">
        <pc:chgData name="ESR - Šarudy Róbert" userId="33445b4a-fa2d-4c4e-871a-b9038dd11fad" providerId="ADAL" clId="{71B8D483-6E06-4B18-BD05-BCB31EDE5975}" dt="2023-08-31T13:11:21.082" v="35" actId="14826"/>
        <pc:sldMkLst>
          <pc:docMk/>
          <pc:sldMk cId="0" sldId="258"/>
        </pc:sldMkLst>
        <pc:picChg chg="mod">
          <ac:chgData name="ESR - Šarudy Róbert" userId="33445b4a-fa2d-4c4e-871a-b9038dd11fad" providerId="ADAL" clId="{71B8D483-6E06-4B18-BD05-BCB31EDE5975}" dt="2023-08-31T13:11:21.082" v="35" actId="14826"/>
          <ac:picMkLst>
            <pc:docMk/>
            <pc:sldMk cId="0" sldId="258"/>
            <ac:picMk id="3" creationId="{174DDF02-E7C9-58FE-91B0-75B62C803A35}"/>
          </ac:picMkLst>
        </pc:picChg>
      </pc:sldChg>
      <pc:sldChg chg="modSp">
        <pc:chgData name="ESR - Šarudy Róbert" userId="33445b4a-fa2d-4c4e-871a-b9038dd11fad" providerId="ADAL" clId="{71B8D483-6E06-4B18-BD05-BCB31EDE5975}" dt="2023-08-31T13:12:14.883" v="36" actId="14826"/>
        <pc:sldMkLst>
          <pc:docMk/>
          <pc:sldMk cId="0" sldId="259"/>
        </pc:sldMkLst>
        <pc:picChg chg="mod">
          <ac:chgData name="ESR - Šarudy Róbert" userId="33445b4a-fa2d-4c4e-871a-b9038dd11fad" providerId="ADAL" clId="{71B8D483-6E06-4B18-BD05-BCB31EDE5975}" dt="2023-08-31T13:12:14.883" v="36" actId="14826"/>
          <ac:picMkLst>
            <pc:docMk/>
            <pc:sldMk cId="0" sldId="259"/>
            <ac:picMk id="3" creationId="{06E736B6-F0CE-8D08-17CE-412E7CCF4D9A}"/>
          </ac:picMkLst>
        </pc:picChg>
      </pc:sldChg>
      <pc:sldChg chg="modSp">
        <pc:chgData name="ESR - Šarudy Róbert" userId="33445b4a-fa2d-4c4e-871a-b9038dd11fad" providerId="ADAL" clId="{71B8D483-6E06-4B18-BD05-BCB31EDE5975}" dt="2023-08-31T13:12:20.059" v="37" actId="14826"/>
        <pc:sldMkLst>
          <pc:docMk/>
          <pc:sldMk cId="0" sldId="260"/>
        </pc:sldMkLst>
        <pc:picChg chg="mod">
          <ac:chgData name="ESR - Šarudy Róbert" userId="33445b4a-fa2d-4c4e-871a-b9038dd11fad" providerId="ADAL" clId="{71B8D483-6E06-4B18-BD05-BCB31EDE5975}" dt="2023-08-31T13:12:20.059" v="37" actId="14826"/>
          <ac:picMkLst>
            <pc:docMk/>
            <pc:sldMk cId="0" sldId="260"/>
            <ac:picMk id="3" creationId="{F0DE249E-20E8-CB3D-383C-0FFED357FBFE}"/>
          </ac:picMkLst>
        </pc:picChg>
      </pc:sldChg>
      <pc:sldChg chg="modSp del mod">
        <pc:chgData name="ESR - Šarudy Róbert" userId="33445b4a-fa2d-4c4e-871a-b9038dd11fad" providerId="ADAL" clId="{71B8D483-6E06-4B18-BD05-BCB31EDE5975}" dt="2023-08-31T13:01:50.176" v="31" actId="47"/>
        <pc:sldMkLst>
          <pc:docMk/>
          <pc:sldMk cId="0" sldId="261"/>
        </pc:sldMkLst>
        <pc:spChg chg="mod">
          <ac:chgData name="ESR - Šarudy Róbert" userId="33445b4a-fa2d-4c4e-871a-b9038dd11fad" providerId="ADAL" clId="{71B8D483-6E06-4B18-BD05-BCB31EDE5975}" dt="2023-08-31T12:57:22.684" v="2" actId="1076"/>
          <ac:spMkLst>
            <pc:docMk/>
            <pc:sldMk cId="0" sldId="261"/>
            <ac:spMk id="1687199170" creationId="{00000000-0000-0000-0000-000000000000}"/>
          </ac:spMkLst>
        </pc:spChg>
        <pc:picChg chg="mod">
          <ac:chgData name="ESR - Šarudy Róbert" userId="33445b4a-fa2d-4c4e-871a-b9038dd11fad" providerId="ADAL" clId="{71B8D483-6E06-4B18-BD05-BCB31EDE5975}" dt="2023-08-31T12:59:19.314" v="5" actId="1076"/>
          <ac:picMkLst>
            <pc:docMk/>
            <pc:sldMk cId="0" sldId="261"/>
            <ac:picMk id="244337565" creationId="{00000000-0000-0000-0000-000000000000}"/>
          </ac:picMkLst>
        </pc:picChg>
      </pc:sldChg>
      <pc:sldChg chg="del">
        <pc:chgData name="ESR - Šarudy Róbert" userId="33445b4a-fa2d-4c4e-871a-b9038dd11fad" providerId="ADAL" clId="{71B8D483-6E06-4B18-BD05-BCB31EDE5975}" dt="2023-08-31T13:01:46.293" v="30" actId="47"/>
        <pc:sldMkLst>
          <pc:docMk/>
          <pc:sldMk cId="0" sldId="262"/>
        </pc:sldMkLst>
      </pc:sldChg>
      <pc:sldChg chg="addSp delSp modSp del mod">
        <pc:chgData name="ESR - Šarudy Róbert" userId="33445b4a-fa2d-4c4e-871a-b9038dd11fad" providerId="ADAL" clId="{71B8D483-6E06-4B18-BD05-BCB31EDE5975}" dt="2023-08-31T13:01:42.813" v="29" actId="47"/>
        <pc:sldMkLst>
          <pc:docMk/>
          <pc:sldMk cId="0" sldId="263"/>
        </pc:sldMkLst>
        <pc:picChg chg="add mod">
          <ac:chgData name="ESR - Šarudy Róbert" userId="33445b4a-fa2d-4c4e-871a-b9038dd11fad" providerId="ADAL" clId="{71B8D483-6E06-4B18-BD05-BCB31EDE5975}" dt="2023-08-31T12:59:27.858" v="8"/>
          <ac:picMkLst>
            <pc:docMk/>
            <pc:sldMk cId="0" sldId="263"/>
            <ac:picMk id="2" creationId="{DE3EAC72-D12B-83F3-B324-EAED0A2592BA}"/>
          </ac:picMkLst>
        </pc:picChg>
        <pc:picChg chg="del mod">
          <ac:chgData name="ESR - Šarudy Róbert" userId="33445b4a-fa2d-4c4e-871a-b9038dd11fad" providerId="ADAL" clId="{71B8D483-6E06-4B18-BD05-BCB31EDE5975}" dt="2023-08-31T12:59:27.497" v="7" actId="478"/>
          <ac:picMkLst>
            <pc:docMk/>
            <pc:sldMk cId="0" sldId="263"/>
            <ac:picMk id="1567871372" creationId="{00000000-0000-0000-0000-000000000000}"/>
          </ac:picMkLst>
        </pc:picChg>
      </pc:sldChg>
      <pc:sldChg chg="del">
        <pc:chgData name="ESR - Šarudy Róbert" userId="33445b4a-fa2d-4c4e-871a-b9038dd11fad" providerId="ADAL" clId="{71B8D483-6E06-4B18-BD05-BCB31EDE5975}" dt="2023-08-31T12:56:48.843" v="0" actId="2696"/>
        <pc:sldMkLst>
          <pc:docMk/>
          <pc:sldMk cId="0" sldId="264"/>
        </pc:sldMkLst>
      </pc:sldChg>
      <pc:sldChg chg="addSp delSp modSp mod">
        <pc:chgData name="ESR - Šarudy Róbert" userId="33445b4a-fa2d-4c4e-871a-b9038dd11fad" providerId="ADAL" clId="{71B8D483-6E06-4B18-BD05-BCB31EDE5975}" dt="2023-08-31T13:13:10.462" v="48"/>
        <pc:sldMkLst>
          <pc:docMk/>
          <pc:sldMk cId="0" sldId="265"/>
        </pc:sldMkLst>
        <pc:spChg chg="del">
          <ac:chgData name="ESR - Šarudy Róbert" userId="33445b4a-fa2d-4c4e-871a-b9038dd11fad" providerId="ADAL" clId="{71B8D483-6E06-4B18-BD05-BCB31EDE5975}" dt="2023-08-31T13:01:34.707" v="26" actId="478"/>
          <ac:spMkLst>
            <pc:docMk/>
            <pc:sldMk cId="0" sldId="265"/>
            <ac:spMk id="750983811" creationId="{00000000-0000-0000-0000-000000000000}"/>
          </ac:spMkLst>
        </pc:spChg>
        <pc:spChg chg="del">
          <ac:chgData name="ESR - Šarudy Róbert" userId="33445b4a-fa2d-4c4e-871a-b9038dd11fad" providerId="ADAL" clId="{71B8D483-6E06-4B18-BD05-BCB31EDE5975}" dt="2023-08-31T13:01:36.183" v="27" actId="478"/>
          <ac:spMkLst>
            <pc:docMk/>
            <pc:sldMk cId="0" sldId="265"/>
            <ac:spMk id="1006494909" creationId="{00000000-0000-0000-0000-000000000000}"/>
          </ac:spMkLst>
        </pc:spChg>
        <pc:picChg chg="add del mod">
          <ac:chgData name="ESR - Šarudy Róbert" userId="33445b4a-fa2d-4c4e-871a-b9038dd11fad" providerId="ADAL" clId="{71B8D483-6E06-4B18-BD05-BCB31EDE5975}" dt="2023-08-31T13:13:10.223" v="47" actId="478"/>
          <ac:picMkLst>
            <pc:docMk/>
            <pc:sldMk cId="0" sldId="265"/>
            <ac:picMk id="2" creationId="{3921E29B-D06D-C573-6285-0335DCC96077}"/>
          </ac:picMkLst>
        </pc:picChg>
        <pc:picChg chg="add mod">
          <ac:chgData name="ESR - Šarudy Róbert" userId="33445b4a-fa2d-4c4e-871a-b9038dd11fad" providerId="ADAL" clId="{71B8D483-6E06-4B18-BD05-BCB31EDE5975}" dt="2023-08-31T13:13:10.462" v="48"/>
          <ac:picMkLst>
            <pc:docMk/>
            <pc:sldMk cId="0" sldId="265"/>
            <ac:picMk id="3" creationId="{45E72123-CE68-9805-525C-8481CFEF1C04}"/>
          </ac:picMkLst>
        </pc:picChg>
        <pc:picChg chg="mod">
          <ac:chgData name="ESR - Šarudy Róbert" userId="33445b4a-fa2d-4c4e-871a-b9038dd11fad" providerId="ADAL" clId="{71B8D483-6E06-4B18-BD05-BCB31EDE5975}" dt="2023-08-31T13:12:30.786" v="38" actId="14826"/>
          <ac:picMkLst>
            <pc:docMk/>
            <pc:sldMk cId="0" sldId="265"/>
            <ac:picMk id="4" creationId="{C9ED0603-ABE9-508E-333D-6E65940DFB4E}"/>
          </ac:picMkLst>
        </pc:picChg>
        <pc:picChg chg="del">
          <ac:chgData name="ESR - Šarudy Róbert" userId="33445b4a-fa2d-4c4e-871a-b9038dd11fad" providerId="ADAL" clId="{71B8D483-6E06-4B18-BD05-BCB31EDE5975}" dt="2023-08-31T13:01:37.054" v="28" actId="478"/>
          <ac:picMkLst>
            <pc:docMk/>
            <pc:sldMk cId="0" sldId="265"/>
            <ac:picMk id="204346434" creationId="{00000000-0000-0000-0000-000000000000}"/>
          </ac:picMkLst>
        </pc:picChg>
        <pc:picChg chg="del">
          <ac:chgData name="ESR - Šarudy Róbert" userId="33445b4a-fa2d-4c4e-871a-b9038dd11fad" providerId="ADAL" clId="{71B8D483-6E06-4B18-BD05-BCB31EDE5975}" dt="2023-08-31T12:59:30.696" v="9" actId="478"/>
          <ac:picMkLst>
            <pc:docMk/>
            <pc:sldMk cId="0" sldId="265"/>
            <ac:picMk id="1624605488" creationId="{00000000-0000-0000-0000-000000000000}"/>
          </ac:picMkLst>
        </pc:picChg>
      </pc:sldChg>
      <pc:sldChg chg="addSp delSp modSp mod">
        <pc:chgData name="ESR - Šarudy Róbert" userId="33445b4a-fa2d-4c4e-871a-b9038dd11fad" providerId="ADAL" clId="{71B8D483-6E06-4B18-BD05-BCB31EDE5975}" dt="2023-08-31T13:13:07.855" v="46"/>
        <pc:sldMkLst>
          <pc:docMk/>
          <pc:sldMk cId="0" sldId="266"/>
        </pc:sldMkLst>
        <pc:spChg chg="del">
          <ac:chgData name="ESR - Šarudy Róbert" userId="33445b4a-fa2d-4c4e-871a-b9038dd11fad" providerId="ADAL" clId="{71B8D483-6E06-4B18-BD05-BCB31EDE5975}" dt="2023-08-31T13:00:19.127" v="25" actId="478"/>
          <ac:spMkLst>
            <pc:docMk/>
            <pc:sldMk cId="0" sldId="266"/>
            <ac:spMk id="447444750" creationId="{00000000-0000-0000-0000-000000000000}"/>
          </ac:spMkLst>
        </pc:spChg>
        <pc:picChg chg="mod">
          <ac:chgData name="ESR - Šarudy Róbert" userId="33445b4a-fa2d-4c4e-871a-b9038dd11fad" providerId="ADAL" clId="{71B8D483-6E06-4B18-BD05-BCB31EDE5975}" dt="2023-08-31T13:12:37.710" v="39" actId="14826"/>
          <ac:picMkLst>
            <pc:docMk/>
            <pc:sldMk cId="0" sldId="266"/>
            <ac:picMk id="2" creationId="{AA4F9EB3-D865-E8AE-E713-72A1AE681E4E}"/>
          </ac:picMkLst>
        </pc:picChg>
        <pc:picChg chg="add del mod">
          <ac:chgData name="ESR - Šarudy Róbert" userId="33445b4a-fa2d-4c4e-871a-b9038dd11fad" providerId="ADAL" clId="{71B8D483-6E06-4B18-BD05-BCB31EDE5975}" dt="2023-08-31T13:13:07.595" v="45" actId="478"/>
          <ac:picMkLst>
            <pc:docMk/>
            <pc:sldMk cId="0" sldId="266"/>
            <ac:picMk id="3" creationId="{3160CD06-8138-50A7-C9F7-F24762379E33}"/>
          </ac:picMkLst>
        </pc:picChg>
        <pc:picChg chg="add mod">
          <ac:chgData name="ESR - Šarudy Róbert" userId="33445b4a-fa2d-4c4e-871a-b9038dd11fad" providerId="ADAL" clId="{71B8D483-6E06-4B18-BD05-BCB31EDE5975}" dt="2023-08-31T13:13:07.855" v="46"/>
          <ac:picMkLst>
            <pc:docMk/>
            <pc:sldMk cId="0" sldId="266"/>
            <ac:picMk id="4" creationId="{67D122AB-D5B5-79C0-5F31-4DE89A23153A}"/>
          </ac:picMkLst>
        </pc:picChg>
        <pc:picChg chg="del">
          <ac:chgData name="ESR - Šarudy Róbert" userId="33445b4a-fa2d-4c4e-871a-b9038dd11fad" providerId="ADAL" clId="{71B8D483-6E06-4B18-BD05-BCB31EDE5975}" dt="2023-08-31T12:59:34.108" v="11" actId="478"/>
          <ac:picMkLst>
            <pc:docMk/>
            <pc:sldMk cId="0" sldId="266"/>
            <ac:picMk id="1591800516" creationId="{00000000-0000-0000-0000-000000000000}"/>
          </ac:picMkLst>
        </pc:picChg>
        <pc:picChg chg="del">
          <ac:chgData name="ESR - Šarudy Róbert" userId="33445b4a-fa2d-4c4e-871a-b9038dd11fad" providerId="ADAL" clId="{71B8D483-6E06-4B18-BD05-BCB31EDE5975}" dt="2023-08-31T13:00:17.887" v="24" actId="478"/>
          <ac:picMkLst>
            <pc:docMk/>
            <pc:sldMk cId="0" sldId="266"/>
            <ac:picMk id="2004548652" creationId="{00000000-0000-0000-0000-000000000000}"/>
          </ac:picMkLst>
        </pc:picChg>
      </pc:sldChg>
      <pc:sldChg chg="addSp delSp modSp mod">
        <pc:chgData name="ESR - Šarudy Róbert" userId="33445b4a-fa2d-4c4e-871a-b9038dd11fad" providerId="ADAL" clId="{71B8D483-6E06-4B18-BD05-BCB31EDE5975}" dt="2023-08-31T13:13:05.343" v="44"/>
        <pc:sldMkLst>
          <pc:docMk/>
          <pc:sldMk cId="0" sldId="267"/>
        </pc:sldMkLst>
        <pc:spChg chg="del mod">
          <ac:chgData name="ESR - Šarudy Róbert" userId="33445b4a-fa2d-4c4e-871a-b9038dd11fad" providerId="ADAL" clId="{71B8D483-6E06-4B18-BD05-BCB31EDE5975}" dt="2023-08-31T12:59:51.376" v="23" actId="478"/>
          <ac:spMkLst>
            <pc:docMk/>
            <pc:sldMk cId="0" sldId="267"/>
            <ac:spMk id="2088038125" creationId="{00000000-0000-0000-0000-000000000000}"/>
          </ac:spMkLst>
        </pc:spChg>
        <pc:picChg chg="mod">
          <ac:chgData name="ESR - Šarudy Róbert" userId="33445b4a-fa2d-4c4e-871a-b9038dd11fad" providerId="ADAL" clId="{71B8D483-6E06-4B18-BD05-BCB31EDE5975}" dt="2023-08-31T13:12:44.368" v="40" actId="14826"/>
          <ac:picMkLst>
            <pc:docMk/>
            <pc:sldMk cId="0" sldId="267"/>
            <ac:picMk id="2" creationId="{EE30418F-D4CE-3049-1C8A-B103D3816945}"/>
          </ac:picMkLst>
        </pc:picChg>
        <pc:picChg chg="add del mod">
          <ac:chgData name="ESR - Šarudy Róbert" userId="33445b4a-fa2d-4c4e-871a-b9038dd11fad" providerId="ADAL" clId="{71B8D483-6E06-4B18-BD05-BCB31EDE5975}" dt="2023-08-31T13:13:04.964" v="43" actId="478"/>
          <ac:picMkLst>
            <pc:docMk/>
            <pc:sldMk cId="0" sldId="267"/>
            <ac:picMk id="3" creationId="{81EF4AB0-DE22-6D5B-2288-282D7F5B6EE8}"/>
          </ac:picMkLst>
        </pc:picChg>
        <pc:picChg chg="add mod">
          <ac:chgData name="ESR - Šarudy Róbert" userId="33445b4a-fa2d-4c4e-871a-b9038dd11fad" providerId="ADAL" clId="{71B8D483-6E06-4B18-BD05-BCB31EDE5975}" dt="2023-08-31T13:13:05.343" v="44"/>
          <ac:picMkLst>
            <pc:docMk/>
            <pc:sldMk cId="0" sldId="267"/>
            <ac:picMk id="4" creationId="{24924C8F-C110-28B3-0D91-992554577DE1}"/>
          </ac:picMkLst>
        </pc:picChg>
        <pc:picChg chg="del">
          <ac:chgData name="ESR - Šarudy Róbert" userId="33445b4a-fa2d-4c4e-871a-b9038dd11fad" providerId="ADAL" clId="{71B8D483-6E06-4B18-BD05-BCB31EDE5975}" dt="2023-08-31T12:59:49.647" v="21" actId="478"/>
          <ac:picMkLst>
            <pc:docMk/>
            <pc:sldMk cId="0" sldId="267"/>
            <ac:picMk id="295389901" creationId="{00000000-0000-0000-0000-000000000000}"/>
          </ac:picMkLst>
        </pc:picChg>
        <pc:picChg chg="del">
          <ac:chgData name="ESR - Šarudy Róbert" userId="33445b4a-fa2d-4c4e-871a-b9038dd11fad" providerId="ADAL" clId="{71B8D483-6E06-4B18-BD05-BCB31EDE5975}" dt="2023-08-31T12:59:38.227" v="13" actId="478"/>
          <ac:picMkLst>
            <pc:docMk/>
            <pc:sldMk cId="0" sldId="267"/>
            <ac:picMk id="1479894513" creationId="{00000000-0000-0000-0000-000000000000}"/>
          </ac:picMkLst>
        </pc:picChg>
      </pc:sldChg>
      <pc:sldChg chg="addSp delSp modSp mod">
        <pc:chgData name="ESR - Šarudy Róbert" userId="33445b4a-fa2d-4c4e-871a-b9038dd11fad" providerId="ADAL" clId="{71B8D483-6E06-4B18-BD05-BCB31EDE5975}" dt="2023-08-31T13:13:01.531" v="42" actId="1076"/>
        <pc:sldMkLst>
          <pc:docMk/>
          <pc:sldMk cId="0" sldId="268"/>
        </pc:sldMkLst>
        <pc:spChg chg="del">
          <ac:chgData name="ESR - Šarudy Róbert" userId="33445b4a-fa2d-4c4e-871a-b9038dd11fad" providerId="ADAL" clId="{71B8D483-6E06-4B18-BD05-BCB31EDE5975}" dt="2023-08-31T12:59:47.189" v="20" actId="478"/>
          <ac:spMkLst>
            <pc:docMk/>
            <pc:sldMk cId="0" sldId="268"/>
            <ac:spMk id="1111254780" creationId="{00000000-0000-0000-0000-000000000000}"/>
          </ac:spMkLst>
        </pc:spChg>
        <pc:spChg chg="del">
          <ac:chgData name="ESR - Šarudy Róbert" userId="33445b4a-fa2d-4c4e-871a-b9038dd11fad" providerId="ADAL" clId="{71B8D483-6E06-4B18-BD05-BCB31EDE5975}" dt="2023-08-31T12:59:44.928" v="18" actId="478"/>
          <ac:spMkLst>
            <pc:docMk/>
            <pc:sldMk cId="0" sldId="268"/>
            <ac:spMk id="1894727559" creationId="{00000000-0000-0000-0000-000000000000}"/>
          </ac:spMkLst>
        </pc:spChg>
        <pc:picChg chg="mod">
          <ac:chgData name="ESR - Šarudy Róbert" userId="33445b4a-fa2d-4c4e-871a-b9038dd11fad" providerId="ADAL" clId="{71B8D483-6E06-4B18-BD05-BCB31EDE5975}" dt="2023-08-31T13:12:51.370" v="41" actId="14826"/>
          <ac:picMkLst>
            <pc:docMk/>
            <pc:sldMk cId="0" sldId="268"/>
            <ac:picMk id="2" creationId="{7D629014-AA06-47A7-0152-5927CFDCB807}"/>
          </ac:picMkLst>
        </pc:picChg>
        <pc:picChg chg="add mod">
          <ac:chgData name="ESR - Šarudy Róbert" userId="33445b4a-fa2d-4c4e-871a-b9038dd11fad" providerId="ADAL" clId="{71B8D483-6E06-4B18-BD05-BCB31EDE5975}" dt="2023-08-31T13:13:01.531" v="42" actId="1076"/>
          <ac:picMkLst>
            <pc:docMk/>
            <pc:sldMk cId="0" sldId="268"/>
            <ac:picMk id="3" creationId="{1D0A1137-18E7-6191-A737-3770F2A3D9F0}"/>
          </ac:picMkLst>
        </pc:picChg>
        <pc:picChg chg="del">
          <ac:chgData name="ESR - Šarudy Róbert" userId="33445b4a-fa2d-4c4e-871a-b9038dd11fad" providerId="ADAL" clId="{71B8D483-6E06-4B18-BD05-BCB31EDE5975}" dt="2023-08-31T12:59:41.394" v="15" actId="478"/>
          <ac:picMkLst>
            <pc:docMk/>
            <pc:sldMk cId="0" sldId="268"/>
            <ac:picMk id="289860689" creationId="{00000000-0000-0000-0000-000000000000}"/>
          </ac:picMkLst>
        </pc:picChg>
        <pc:picChg chg="del">
          <ac:chgData name="ESR - Šarudy Róbert" userId="33445b4a-fa2d-4c4e-871a-b9038dd11fad" providerId="ADAL" clId="{71B8D483-6E06-4B18-BD05-BCB31EDE5975}" dt="2023-08-31T12:59:43.488" v="17" actId="478"/>
          <ac:picMkLst>
            <pc:docMk/>
            <pc:sldMk cId="0" sldId="268"/>
            <ac:picMk id="2102191366" creationId="{00000000-0000-0000-0000-000000000000}"/>
          </ac:picMkLst>
        </pc:picChg>
        <pc:picChg chg="del">
          <ac:chgData name="ESR - Šarudy Róbert" userId="33445b4a-fa2d-4c4e-871a-b9038dd11fad" providerId="ADAL" clId="{71B8D483-6E06-4B18-BD05-BCB31EDE5975}" dt="2023-08-31T12:59:45.711" v="19" actId="478"/>
          <ac:picMkLst>
            <pc:docMk/>
            <pc:sldMk cId="0" sldId="268"/>
            <ac:picMk id="2136869971" creationId="{00000000-0000-0000-0000-000000000000}"/>
          </ac:picMkLst>
        </pc:picChg>
      </pc:sldChg>
      <pc:sldChg chg="del">
        <pc:chgData name="ESR - Šarudy Róbert" userId="33445b4a-fa2d-4c4e-871a-b9038dd11fad" providerId="ADAL" clId="{71B8D483-6E06-4B18-BD05-BCB31EDE5975}" dt="2023-08-31T12:56:52.880" v="1" actId="2696"/>
        <pc:sldMkLst>
          <pc:docMk/>
          <pc:sldMk cId="0" sldId="269"/>
        </pc:sldMkLst>
      </pc:sldChg>
      <pc:sldChg chg="modSp">
        <pc:chgData name="ESR - Šarudy Róbert" userId="33445b4a-fa2d-4c4e-871a-b9038dd11fad" providerId="ADAL" clId="{71B8D483-6E06-4B18-BD05-BCB31EDE5975}" dt="2023-08-31T13:11:02.062" v="32" actId="14826"/>
        <pc:sldMkLst>
          <pc:docMk/>
          <pc:sldMk cId="3644879356" sldId="270"/>
        </pc:sldMkLst>
        <pc:picChg chg="mod">
          <ac:chgData name="ESR - Šarudy Róbert" userId="33445b4a-fa2d-4c4e-871a-b9038dd11fad" providerId="ADAL" clId="{71B8D483-6E06-4B18-BD05-BCB31EDE5975}" dt="2023-08-31T13:11:02.062" v="32" actId="14826"/>
          <ac:picMkLst>
            <pc:docMk/>
            <pc:sldMk cId="3644879356" sldId="270"/>
            <ac:picMk id="3" creationId="{1C010AEA-3BE1-D516-59D4-94BC1C0BCB44}"/>
          </ac:picMkLst>
        </pc:picChg>
      </pc:sldChg>
    </pc:docChg>
  </pc:docChgLst>
  <pc:docChgLst>
    <pc:chgData name="Miki Krupa" userId="8bceff59-b39e-456d-8681-e3f1426eee73" providerId="ADAL" clId="{9060601F-D4C3-5747-A4CC-7039A681110D}"/>
    <pc:docChg chg="custSel addSld modSld sldOrd">
      <pc:chgData name="Miki Krupa" userId="8bceff59-b39e-456d-8681-e3f1426eee73" providerId="ADAL" clId="{9060601F-D4C3-5747-A4CC-7039A681110D}" dt="2023-08-31T07:44:38.782" v="38"/>
      <pc:docMkLst>
        <pc:docMk/>
      </pc:docMkLst>
      <pc:sldChg chg="ord">
        <pc:chgData name="Miki Krupa" userId="8bceff59-b39e-456d-8681-e3f1426eee73" providerId="ADAL" clId="{9060601F-D4C3-5747-A4CC-7039A681110D}" dt="2023-08-31T07:41:09.926" v="1" actId="20578"/>
        <pc:sldMkLst>
          <pc:docMk/>
          <pc:sldMk cId="0" sldId="256"/>
        </pc:sldMkLst>
      </pc:sldChg>
      <pc:sldChg chg="addSp delSp modSp mod">
        <pc:chgData name="Miki Krupa" userId="8bceff59-b39e-456d-8681-e3f1426eee73" providerId="ADAL" clId="{9060601F-D4C3-5747-A4CC-7039A681110D}" dt="2023-08-31T07:43:07.857" v="12" actId="14100"/>
        <pc:sldMkLst>
          <pc:docMk/>
          <pc:sldMk cId="0" sldId="261"/>
        </pc:sldMkLst>
        <pc:picChg chg="add del mod">
          <ac:chgData name="Miki Krupa" userId="8bceff59-b39e-456d-8681-e3f1426eee73" providerId="ADAL" clId="{9060601F-D4C3-5747-A4CC-7039A681110D}" dt="2023-08-31T07:42:56.777" v="9" actId="478"/>
          <ac:picMkLst>
            <pc:docMk/>
            <pc:sldMk cId="0" sldId="261"/>
            <ac:picMk id="3" creationId="{A354815C-040D-2241-84A7-368004A7CBFC}"/>
          </ac:picMkLst>
        </pc:picChg>
        <pc:picChg chg="del">
          <ac:chgData name="Miki Krupa" userId="8bceff59-b39e-456d-8681-e3f1426eee73" providerId="ADAL" clId="{9060601F-D4C3-5747-A4CC-7039A681110D}" dt="2023-08-31T07:41:39.297" v="4" actId="478"/>
          <ac:picMkLst>
            <pc:docMk/>
            <pc:sldMk cId="0" sldId="261"/>
            <ac:picMk id="5" creationId="{F09321C2-B5ED-A8C5-F634-73D2D3AAF0E9}"/>
          </ac:picMkLst>
        </pc:picChg>
        <pc:picChg chg="add mod">
          <ac:chgData name="Miki Krupa" userId="8bceff59-b39e-456d-8681-e3f1426eee73" providerId="ADAL" clId="{9060601F-D4C3-5747-A4CC-7039A681110D}" dt="2023-08-31T07:43:07.857" v="12" actId="14100"/>
          <ac:picMkLst>
            <pc:docMk/>
            <pc:sldMk cId="0" sldId="261"/>
            <ac:picMk id="6" creationId="{E646B7AD-5C0F-99C4-830E-E5B43990BEDA}"/>
          </ac:picMkLst>
        </pc:picChg>
      </pc:sldChg>
      <pc:sldChg chg="addSp delSp modSp mod">
        <pc:chgData name="Miki Krupa" userId="8bceff59-b39e-456d-8681-e3f1426eee73" providerId="ADAL" clId="{9060601F-D4C3-5747-A4CC-7039A681110D}" dt="2023-08-31T07:43:33.209" v="18" actId="14100"/>
        <pc:sldMkLst>
          <pc:docMk/>
          <pc:sldMk cId="0" sldId="262"/>
        </pc:sldMkLst>
        <pc:picChg chg="add mod">
          <ac:chgData name="Miki Krupa" userId="8bceff59-b39e-456d-8681-e3f1426eee73" providerId="ADAL" clId="{9060601F-D4C3-5747-A4CC-7039A681110D}" dt="2023-08-31T07:43:33.209" v="18" actId="14100"/>
          <ac:picMkLst>
            <pc:docMk/>
            <pc:sldMk cId="0" sldId="262"/>
            <ac:picMk id="3" creationId="{B3FCE9A5-1C8C-E974-29AB-3676831B29DC}"/>
          </ac:picMkLst>
        </pc:picChg>
        <pc:picChg chg="del">
          <ac:chgData name="Miki Krupa" userId="8bceff59-b39e-456d-8681-e3f1426eee73" providerId="ADAL" clId="{9060601F-D4C3-5747-A4CC-7039A681110D}" dt="2023-08-31T07:43:15.930" v="13" actId="478"/>
          <ac:picMkLst>
            <pc:docMk/>
            <pc:sldMk cId="0" sldId="262"/>
            <ac:picMk id="5" creationId="{BAC08F5E-F36E-EBEB-44BF-DFFC9E00687A}"/>
          </ac:picMkLst>
        </pc:picChg>
      </pc:sldChg>
      <pc:sldChg chg="addSp delSp modSp mod">
        <pc:chgData name="Miki Krupa" userId="8bceff59-b39e-456d-8681-e3f1426eee73" providerId="ADAL" clId="{9060601F-D4C3-5747-A4CC-7039A681110D}" dt="2023-08-31T07:43:47.269" v="22" actId="14100"/>
        <pc:sldMkLst>
          <pc:docMk/>
          <pc:sldMk cId="0" sldId="263"/>
        </pc:sldMkLst>
        <pc:picChg chg="del">
          <ac:chgData name="Miki Krupa" userId="8bceff59-b39e-456d-8681-e3f1426eee73" providerId="ADAL" clId="{9060601F-D4C3-5747-A4CC-7039A681110D}" dt="2023-08-31T07:43:37.006" v="19" actId="478"/>
          <ac:picMkLst>
            <pc:docMk/>
            <pc:sldMk cId="0" sldId="263"/>
            <ac:picMk id="3" creationId="{9068C11D-FAC4-72F9-E417-2E27444C9505}"/>
          </ac:picMkLst>
        </pc:picChg>
        <pc:picChg chg="add mod">
          <ac:chgData name="Miki Krupa" userId="8bceff59-b39e-456d-8681-e3f1426eee73" providerId="ADAL" clId="{9060601F-D4C3-5747-A4CC-7039A681110D}" dt="2023-08-31T07:43:47.269" v="22" actId="14100"/>
          <ac:picMkLst>
            <pc:docMk/>
            <pc:sldMk cId="0" sldId="263"/>
            <ac:picMk id="4" creationId="{72A89A23-11D1-531B-2644-03359AEFAF1D}"/>
          </ac:picMkLst>
        </pc:picChg>
      </pc:sldChg>
      <pc:sldChg chg="addSp delSp modSp mod">
        <pc:chgData name="Miki Krupa" userId="8bceff59-b39e-456d-8681-e3f1426eee73" providerId="ADAL" clId="{9060601F-D4C3-5747-A4CC-7039A681110D}" dt="2023-08-31T07:43:57.388" v="26" actId="14100"/>
        <pc:sldMkLst>
          <pc:docMk/>
          <pc:sldMk cId="0" sldId="264"/>
        </pc:sldMkLst>
        <pc:picChg chg="del">
          <ac:chgData name="Miki Krupa" userId="8bceff59-b39e-456d-8681-e3f1426eee73" providerId="ADAL" clId="{9060601F-D4C3-5747-A4CC-7039A681110D}" dt="2023-08-31T07:43:49.718" v="23" actId="478"/>
          <ac:picMkLst>
            <pc:docMk/>
            <pc:sldMk cId="0" sldId="264"/>
            <ac:picMk id="3" creationId="{6B7F22B5-6508-E498-27B5-0DE222157CB8}"/>
          </ac:picMkLst>
        </pc:picChg>
        <pc:picChg chg="add mod">
          <ac:chgData name="Miki Krupa" userId="8bceff59-b39e-456d-8681-e3f1426eee73" providerId="ADAL" clId="{9060601F-D4C3-5747-A4CC-7039A681110D}" dt="2023-08-31T07:43:57.388" v="26" actId="14100"/>
          <ac:picMkLst>
            <pc:docMk/>
            <pc:sldMk cId="0" sldId="264"/>
            <ac:picMk id="4" creationId="{5010F2A6-0814-4D8C-0AE4-2995CC963963}"/>
          </ac:picMkLst>
        </pc:picChg>
      </pc:sldChg>
      <pc:sldChg chg="addSp delSp modSp mod">
        <pc:chgData name="Miki Krupa" userId="8bceff59-b39e-456d-8681-e3f1426eee73" providerId="ADAL" clId="{9060601F-D4C3-5747-A4CC-7039A681110D}" dt="2023-08-31T07:44:08.963" v="30" actId="14100"/>
        <pc:sldMkLst>
          <pc:docMk/>
          <pc:sldMk cId="0" sldId="265"/>
        </pc:sldMkLst>
        <pc:picChg chg="del">
          <ac:chgData name="Miki Krupa" userId="8bceff59-b39e-456d-8681-e3f1426eee73" providerId="ADAL" clId="{9060601F-D4C3-5747-A4CC-7039A681110D}" dt="2023-08-31T07:44:01.083" v="27" actId="478"/>
          <ac:picMkLst>
            <pc:docMk/>
            <pc:sldMk cId="0" sldId="265"/>
            <ac:picMk id="3" creationId="{D0969CA1-E316-0A3B-2880-608DDC268FB4}"/>
          </ac:picMkLst>
        </pc:picChg>
        <pc:picChg chg="add mod">
          <ac:chgData name="Miki Krupa" userId="8bceff59-b39e-456d-8681-e3f1426eee73" providerId="ADAL" clId="{9060601F-D4C3-5747-A4CC-7039A681110D}" dt="2023-08-31T07:44:08.963" v="30" actId="14100"/>
          <ac:picMkLst>
            <pc:docMk/>
            <pc:sldMk cId="0" sldId="265"/>
            <ac:picMk id="4" creationId="{C9ED0603-ABE9-508E-333D-6E65940DFB4E}"/>
          </ac:picMkLst>
        </pc:picChg>
      </pc:sldChg>
      <pc:sldChg chg="addSp delSp modSp mod">
        <pc:chgData name="Miki Krupa" userId="8bceff59-b39e-456d-8681-e3f1426eee73" providerId="ADAL" clId="{9060601F-D4C3-5747-A4CC-7039A681110D}" dt="2023-08-31T07:44:24.867" v="35"/>
        <pc:sldMkLst>
          <pc:docMk/>
          <pc:sldMk cId="0" sldId="266"/>
        </pc:sldMkLst>
        <pc:picChg chg="add mod">
          <ac:chgData name="Miki Krupa" userId="8bceff59-b39e-456d-8681-e3f1426eee73" providerId="ADAL" clId="{9060601F-D4C3-5747-A4CC-7039A681110D}" dt="2023-08-31T07:44:24.867" v="35"/>
          <ac:picMkLst>
            <pc:docMk/>
            <pc:sldMk cId="0" sldId="266"/>
            <ac:picMk id="2" creationId="{AA4F9EB3-D865-E8AE-E713-72A1AE681E4E}"/>
          </ac:picMkLst>
        </pc:picChg>
        <pc:picChg chg="del">
          <ac:chgData name="Miki Krupa" userId="8bceff59-b39e-456d-8681-e3f1426eee73" providerId="ADAL" clId="{9060601F-D4C3-5747-A4CC-7039A681110D}" dt="2023-08-31T07:44:13.204" v="31" actId="478"/>
          <ac:picMkLst>
            <pc:docMk/>
            <pc:sldMk cId="0" sldId="266"/>
            <ac:picMk id="3" creationId="{59A102A6-1FCE-5813-6036-71BE646727F7}"/>
          </ac:picMkLst>
        </pc:picChg>
      </pc:sldChg>
      <pc:sldChg chg="addSp delSp modSp mod">
        <pc:chgData name="Miki Krupa" userId="8bceff59-b39e-456d-8681-e3f1426eee73" providerId="ADAL" clId="{9060601F-D4C3-5747-A4CC-7039A681110D}" dt="2023-08-31T07:44:30.882" v="36"/>
        <pc:sldMkLst>
          <pc:docMk/>
          <pc:sldMk cId="0" sldId="267"/>
        </pc:sldMkLst>
        <pc:picChg chg="add mod">
          <ac:chgData name="Miki Krupa" userId="8bceff59-b39e-456d-8681-e3f1426eee73" providerId="ADAL" clId="{9060601F-D4C3-5747-A4CC-7039A681110D}" dt="2023-08-31T07:44:30.882" v="36"/>
          <ac:picMkLst>
            <pc:docMk/>
            <pc:sldMk cId="0" sldId="267"/>
            <ac:picMk id="2" creationId="{EE30418F-D4CE-3049-1C8A-B103D3816945}"/>
          </ac:picMkLst>
        </pc:picChg>
        <pc:picChg chg="del">
          <ac:chgData name="Miki Krupa" userId="8bceff59-b39e-456d-8681-e3f1426eee73" providerId="ADAL" clId="{9060601F-D4C3-5747-A4CC-7039A681110D}" dt="2023-08-31T07:44:15.741" v="32" actId="478"/>
          <ac:picMkLst>
            <pc:docMk/>
            <pc:sldMk cId="0" sldId="267"/>
            <ac:picMk id="3" creationId="{95C4371B-5D8E-030B-8CE8-7F8BDCAFC12D}"/>
          </ac:picMkLst>
        </pc:picChg>
      </pc:sldChg>
      <pc:sldChg chg="addSp delSp modSp mod">
        <pc:chgData name="Miki Krupa" userId="8bceff59-b39e-456d-8681-e3f1426eee73" providerId="ADAL" clId="{9060601F-D4C3-5747-A4CC-7039A681110D}" dt="2023-08-31T07:44:34.893" v="37"/>
        <pc:sldMkLst>
          <pc:docMk/>
          <pc:sldMk cId="0" sldId="268"/>
        </pc:sldMkLst>
        <pc:picChg chg="add mod">
          <ac:chgData name="Miki Krupa" userId="8bceff59-b39e-456d-8681-e3f1426eee73" providerId="ADAL" clId="{9060601F-D4C3-5747-A4CC-7039A681110D}" dt="2023-08-31T07:44:34.893" v="37"/>
          <ac:picMkLst>
            <pc:docMk/>
            <pc:sldMk cId="0" sldId="268"/>
            <ac:picMk id="2" creationId="{7D629014-AA06-47A7-0152-5927CFDCB807}"/>
          </ac:picMkLst>
        </pc:picChg>
        <pc:picChg chg="del">
          <ac:chgData name="Miki Krupa" userId="8bceff59-b39e-456d-8681-e3f1426eee73" providerId="ADAL" clId="{9060601F-D4C3-5747-A4CC-7039A681110D}" dt="2023-08-31T07:44:17.932" v="33" actId="478"/>
          <ac:picMkLst>
            <pc:docMk/>
            <pc:sldMk cId="0" sldId="268"/>
            <ac:picMk id="3" creationId="{15372DF3-6CAC-AF64-DC39-DA2B966DE3C1}"/>
          </ac:picMkLst>
        </pc:picChg>
      </pc:sldChg>
      <pc:sldChg chg="addSp delSp modSp mod">
        <pc:chgData name="Miki Krupa" userId="8bceff59-b39e-456d-8681-e3f1426eee73" providerId="ADAL" clId="{9060601F-D4C3-5747-A4CC-7039A681110D}" dt="2023-08-31T07:44:38.782" v="38"/>
        <pc:sldMkLst>
          <pc:docMk/>
          <pc:sldMk cId="0" sldId="269"/>
        </pc:sldMkLst>
        <pc:picChg chg="add mod">
          <ac:chgData name="Miki Krupa" userId="8bceff59-b39e-456d-8681-e3f1426eee73" providerId="ADAL" clId="{9060601F-D4C3-5747-A4CC-7039A681110D}" dt="2023-08-31T07:44:38.782" v="38"/>
          <ac:picMkLst>
            <pc:docMk/>
            <pc:sldMk cId="0" sldId="269"/>
            <ac:picMk id="2" creationId="{850FA00C-E1E8-5868-FEB1-402A7F9557C4}"/>
          </ac:picMkLst>
        </pc:picChg>
        <pc:picChg chg="del">
          <ac:chgData name="Miki Krupa" userId="8bceff59-b39e-456d-8681-e3f1426eee73" providerId="ADAL" clId="{9060601F-D4C3-5747-A4CC-7039A681110D}" dt="2023-08-31T07:44:20.293" v="34" actId="478"/>
          <ac:picMkLst>
            <pc:docMk/>
            <pc:sldMk cId="0" sldId="269"/>
            <ac:picMk id="3" creationId="{1807D1FF-CD22-1C25-316D-CCF4A2106D37}"/>
          </ac:picMkLst>
        </pc:picChg>
      </pc:sldChg>
      <pc:sldChg chg="addSp modSp new mod">
        <pc:chgData name="Miki Krupa" userId="8bceff59-b39e-456d-8681-e3f1426eee73" providerId="ADAL" clId="{9060601F-D4C3-5747-A4CC-7039A681110D}" dt="2023-08-31T07:41:24.453" v="3" actId="14100"/>
        <pc:sldMkLst>
          <pc:docMk/>
          <pc:sldMk cId="3644879356" sldId="270"/>
        </pc:sldMkLst>
        <pc:picChg chg="add mod">
          <ac:chgData name="Miki Krupa" userId="8bceff59-b39e-456d-8681-e3f1426eee73" providerId="ADAL" clId="{9060601F-D4C3-5747-A4CC-7039A681110D}" dt="2023-08-31T07:41:24.453" v="3" actId="14100"/>
          <ac:picMkLst>
            <pc:docMk/>
            <pc:sldMk cId="3644879356" sldId="270"/>
            <ac:picMk id="3" creationId="{1C010AEA-3BE1-D516-59D4-94BC1C0BCB4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143000" y="841771"/>
            <a:ext cx="6858000" cy="1790699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2701527"/>
            <a:ext cx="6858000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273843"/>
            <a:ext cx="1971675" cy="435887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49" y="273843"/>
            <a:ext cx="5800725" cy="435887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3887" y="1282303"/>
            <a:ext cx="7886700" cy="2139552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7" y="3442097"/>
            <a:ext cx="7886700" cy="112513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49" y="1369218"/>
            <a:ext cx="3886200" cy="3263503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369218"/>
            <a:ext cx="3886200" cy="3263503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0" y="273843"/>
            <a:ext cx="7886700" cy="994171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1" y="1260871"/>
            <a:ext cx="3868339" cy="6179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1" y="1878805"/>
            <a:ext cx="3868339" cy="2763440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260871"/>
            <a:ext cx="3887390" cy="6179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0" y="1878805"/>
            <a:ext cx="3887390" cy="2763440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0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87390" y="740567"/>
            <a:ext cx="4629150" cy="365521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0" y="1543050"/>
            <a:ext cx="2949177" cy="285869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0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3887390" y="740567"/>
            <a:ext cx="4629150" cy="365521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0" y="1543050"/>
            <a:ext cx="2949177" cy="285869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49" y="273843"/>
            <a:ext cx="7886700" cy="994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49" y="1369218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49" y="4767261"/>
            <a:ext cx="20574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4767261"/>
            <a:ext cx="30861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4767261"/>
            <a:ext cx="20574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49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E54AB429-263C-7D50-AAB0-10B9DC84CB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0538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C9ED0603-ABE9-508E-333D-6E65940DFB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3" y="3681415"/>
            <a:ext cx="9134073" cy="1462086"/>
          </a:xfrm>
          <a:prstGeom prst="rect">
            <a:avLst/>
          </a:prstGeom>
        </p:spPr>
      </p:pic>
      <p:pic>
        <p:nvPicPr>
          <p:cNvPr id="3" name="Obrázok 244337564">
            <a:extLst>
              <a:ext uri="{FF2B5EF4-FFF2-40B4-BE49-F238E27FC236}">
                <a16:creationId xmlns:a16="http://schemas.microsoft.com/office/drawing/2014/main" id="{45E72123-CE68-9805-525C-8481CFEF1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48264" y="267494"/>
            <a:ext cx="1670843" cy="1618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AA4F9EB3-D865-E8AE-E713-72A1AE681E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63" y="3681415"/>
            <a:ext cx="9134073" cy="1462086"/>
          </a:xfrm>
          <a:prstGeom prst="rect">
            <a:avLst/>
          </a:prstGeom>
        </p:spPr>
      </p:pic>
      <p:pic>
        <p:nvPicPr>
          <p:cNvPr id="4" name="Obrázok 244337564">
            <a:extLst>
              <a:ext uri="{FF2B5EF4-FFF2-40B4-BE49-F238E27FC236}">
                <a16:creationId xmlns:a16="http://schemas.microsoft.com/office/drawing/2014/main" id="{67D122AB-D5B5-79C0-5F31-4DE89A231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48264" y="267494"/>
            <a:ext cx="1670843" cy="1618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EE30418F-D4CE-3049-1C8A-B103D38169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63" y="3685831"/>
            <a:ext cx="9134073" cy="1462086"/>
          </a:xfrm>
          <a:prstGeom prst="rect">
            <a:avLst/>
          </a:prstGeom>
        </p:spPr>
      </p:pic>
      <p:pic>
        <p:nvPicPr>
          <p:cNvPr id="4" name="Obrázok 244337564">
            <a:extLst>
              <a:ext uri="{FF2B5EF4-FFF2-40B4-BE49-F238E27FC236}">
                <a16:creationId xmlns:a16="http://schemas.microsoft.com/office/drawing/2014/main" id="{24924C8F-C110-28B3-0D91-992554577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48264" y="267494"/>
            <a:ext cx="1670843" cy="1618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7D629014-AA06-47A7-0152-5927CFDCB8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63" y="3681415"/>
            <a:ext cx="9134073" cy="1462086"/>
          </a:xfrm>
          <a:prstGeom prst="rect">
            <a:avLst/>
          </a:prstGeom>
        </p:spPr>
      </p:pic>
      <p:pic>
        <p:nvPicPr>
          <p:cNvPr id="3" name="Obrázok 244337564">
            <a:extLst>
              <a:ext uri="{FF2B5EF4-FFF2-40B4-BE49-F238E27FC236}">
                <a16:creationId xmlns:a16="http://schemas.microsoft.com/office/drawing/2014/main" id="{1D0A1137-18E7-6191-A737-3770F2A3D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48264" y="267494"/>
            <a:ext cx="1670843" cy="1618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32A76A6C2F664885A61F4F6065C3ED" ma:contentTypeVersion="12" ma:contentTypeDescription="Create a new document." ma:contentTypeScope="" ma:versionID="53d44462aa8b3acd2cd9695382b66060">
  <xsd:schema xmlns:xsd="http://www.w3.org/2001/XMLSchema" xmlns:xs="http://www.w3.org/2001/XMLSchema" xmlns:p="http://schemas.microsoft.com/office/2006/metadata/properties" xmlns:ns2="726467a5-4278-474b-9074-2416464c35a8" xmlns:ns3="8db622fb-bbf1-4fb3-b5d7-941d8830fa52" targetNamespace="http://schemas.microsoft.com/office/2006/metadata/properties" ma:root="true" ma:fieldsID="02c12ec2d4cfc0760046fce372de855d" ns2:_="" ns3:_="">
    <xsd:import namespace="726467a5-4278-474b-9074-2416464c35a8"/>
    <xsd:import namespace="8db622fb-bbf1-4fb3-b5d7-941d8830fa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6467a5-4278-474b-9074-2416464c35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371597a-1f1f-4313-a017-4deb718be0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b622fb-bbf1-4fb3-b5d7-941d8830fa5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5f3831bd-f037-40cb-b6e9-e62e466b334e}" ma:internalName="TaxCatchAll" ma:showField="CatchAllData" ma:web="8db622fb-bbf1-4fb3-b5d7-941d8830fa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B66E5A-B9A9-4AE6-9003-6CF3E2F433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B442D8-51FA-46D8-AEE6-211D2C3889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6467a5-4278-474b-9074-2416464c35a8"/>
    <ds:schemaRef ds:uri="8db622fb-bbf1-4fb3-b5d7-941d8830fa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DocSecurity>0</DocSecurity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/>
  <cp:keywords/>
  <dc:description/>
  <cp:lastModifiedBy>ESR - Zuhri Yara</cp:lastModifiedBy>
  <cp:revision>44</cp:revision>
  <dcterms:created xsi:type="dcterms:W3CDTF">2020-01-24T09:56:21Z</dcterms:created>
  <dcterms:modified xsi:type="dcterms:W3CDTF">2023-12-11T12:33:30Z</dcterms:modified>
  <cp:category/>
  <dc:identifier/>
  <cp:contentStatus/>
  <dc:language>en-US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Security">
    <vt:i4>0</vt:i4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2</vt:i4>
  </property>
  <property fmtid="{D5CDD505-2E9C-101B-9397-08002B2CF9AE}" pid="7" name="Notes">
    <vt:i4>2</vt:i4>
  </property>
  <property fmtid="{D5CDD505-2E9C-101B-9397-08002B2CF9AE}" pid="8" name="PresentationFormat">
    <vt:lpwstr>On-screen Show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